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98103-A08B-493A-B493-A1E3D5153274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7FBE3C-84E6-483C-808E-8C9281F792BE}">
      <dgm:prSet phldrT="[Text]"/>
      <dgm:spPr/>
      <dgm:t>
        <a:bodyPr/>
        <a:lstStyle/>
        <a:p>
          <a:r>
            <a:rPr lang="hr-HR" dirty="0"/>
            <a:t>Croatia</a:t>
          </a:r>
          <a:endParaRPr lang="en-US" dirty="0"/>
        </a:p>
      </dgm:t>
    </dgm:pt>
    <dgm:pt modelId="{7A6E6F33-C6CD-4B5F-80EA-01FE112839EA}" type="parTrans" cxnId="{0F5425AF-4972-4E3E-9DAA-04BC8170D3F0}">
      <dgm:prSet/>
      <dgm:spPr/>
      <dgm:t>
        <a:bodyPr/>
        <a:lstStyle/>
        <a:p>
          <a:endParaRPr lang="en-US"/>
        </a:p>
      </dgm:t>
    </dgm:pt>
    <dgm:pt modelId="{4C2EB4E8-1DC6-461B-B64B-0FD55C886C83}" type="sibTrans" cxnId="{0F5425AF-4972-4E3E-9DAA-04BC8170D3F0}">
      <dgm:prSet/>
      <dgm:spPr/>
      <dgm:t>
        <a:bodyPr/>
        <a:lstStyle/>
        <a:p>
          <a:endParaRPr lang="en-US"/>
        </a:p>
      </dgm:t>
    </dgm:pt>
    <dgm:pt modelId="{D796369A-ED92-4D10-A4B3-37C896B17C82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r-HR" dirty="0"/>
            <a:t>?</a:t>
          </a:r>
          <a:endParaRPr lang="en-US" dirty="0"/>
        </a:p>
      </dgm:t>
    </dgm:pt>
    <dgm:pt modelId="{36852902-0D75-4A66-8202-A832FFB312A2}" type="parTrans" cxnId="{206D87BB-CAF0-415A-A015-FE0E1BD8D009}">
      <dgm:prSet/>
      <dgm:spPr/>
      <dgm:t>
        <a:bodyPr/>
        <a:lstStyle/>
        <a:p>
          <a:endParaRPr lang="en-US"/>
        </a:p>
      </dgm:t>
    </dgm:pt>
    <dgm:pt modelId="{5F1FE6F4-CBB9-4517-B3C6-9DA2C85DBD77}" type="sibTrans" cxnId="{206D87BB-CAF0-415A-A015-FE0E1BD8D009}">
      <dgm:prSet/>
      <dgm:spPr/>
      <dgm:t>
        <a:bodyPr/>
        <a:lstStyle/>
        <a:p>
          <a:endParaRPr lang="en-US"/>
        </a:p>
      </dgm:t>
    </dgm:pt>
    <dgm:pt modelId="{8C156B2C-C912-4263-A0A9-BB5A07B64299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r-HR" dirty="0"/>
            <a:t>?</a:t>
          </a:r>
          <a:endParaRPr lang="en-US" dirty="0"/>
        </a:p>
      </dgm:t>
    </dgm:pt>
    <dgm:pt modelId="{85FAA61D-B57C-4299-9F1C-6FD747CB3E6D}" type="parTrans" cxnId="{BD8E9F22-0179-463A-92AB-264EDB88F9E4}">
      <dgm:prSet/>
      <dgm:spPr/>
      <dgm:t>
        <a:bodyPr/>
        <a:lstStyle/>
        <a:p>
          <a:endParaRPr lang="en-US"/>
        </a:p>
      </dgm:t>
    </dgm:pt>
    <dgm:pt modelId="{33A84644-28FB-4D9F-8277-6809950EF52B}" type="sibTrans" cxnId="{BD8E9F22-0179-463A-92AB-264EDB88F9E4}">
      <dgm:prSet/>
      <dgm:spPr/>
      <dgm:t>
        <a:bodyPr/>
        <a:lstStyle/>
        <a:p>
          <a:endParaRPr lang="en-US"/>
        </a:p>
      </dgm:t>
    </dgm:pt>
    <dgm:pt modelId="{B4CC8F2C-FF01-4BEA-A907-231FBA12F971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r-HR" dirty="0"/>
            <a:t>?</a:t>
          </a:r>
          <a:endParaRPr lang="en-US" dirty="0"/>
        </a:p>
      </dgm:t>
    </dgm:pt>
    <dgm:pt modelId="{5F5D839A-D7E8-463B-BA32-52131D94176A}" type="parTrans" cxnId="{C2F8490F-21DA-4E02-B8BE-39C6271EA508}">
      <dgm:prSet/>
      <dgm:spPr/>
      <dgm:t>
        <a:bodyPr/>
        <a:lstStyle/>
        <a:p>
          <a:endParaRPr lang="en-US"/>
        </a:p>
      </dgm:t>
    </dgm:pt>
    <dgm:pt modelId="{D601A1BD-D4FD-4B38-A77B-BA4848BAFECB}" type="sibTrans" cxnId="{C2F8490F-21DA-4E02-B8BE-39C6271EA508}">
      <dgm:prSet/>
      <dgm:spPr/>
      <dgm:t>
        <a:bodyPr/>
        <a:lstStyle/>
        <a:p>
          <a:endParaRPr lang="en-US"/>
        </a:p>
      </dgm:t>
    </dgm:pt>
    <dgm:pt modelId="{94DF6BA0-1011-40D9-9548-DDD582157EF9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r-HR" dirty="0"/>
            <a:t>?</a:t>
          </a:r>
          <a:endParaRPr lang="en-US" dirty="0"/>
        </a:p>
      </dgm:t>
    </dgm:pt>
    <dgm:pt modelId="{90A5E330-8A13-4F60-AE94-0DC15394A6E7}" type="parTrans" cxnId="{DA124F95-5776-4DF9-93F5-8AB19E0651BE}">
      <dgm:prSet/>
      <dgm:spPr/>
      <dgm:t>
        <a:bodyPr/>
        <a:lstStyle/>
        <a:p>
          <a:endParaRPr lang="en-US"/>
        </a:p>
      </dgm:t>
    </dgm:pt>
    <dgm:pt modelId="{68B50B93-9D0A-4425-8E1B-D901F9C8292D}" type="sibTrans" cxnId="{DA124F95-5776-4DF9-93F5-8AB19E0651BE}">
      <dgm:prSet/>
      <dgm:spPr/>
      <dgm:t>
        <a:bodyPr/>
        <a:lstStyle/>
        <a:p>
          <a:endParaRPr lang="en-US"/>
        </a:p>
      </dgm:t>
    </dgm:pt>
    <dgm:pt modelId="{B2B437D7-34AA-40AA-BFE1-BBA12188E822}" type="pres">
      <dgm:prSet presAssocID="{45498103-A08B-493A-B493-A1E3D51532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ADB7F7-9730-47F3-9986-79CD54086269}" type="pres">
      <dgm:prSet presAssocID="{167FBE3C-84E6-483C-808E-8C9281F792BE}" presName="centerShape" presStyleLbl="node0" presStyleIdx="0" presStyleCnt="1"/>
      <dgm:spPr/>
    </dgm:pt>
    <dgm:pt modelId="{64D2BBD2-94E4-4968-B0CC-0B1E93A93DC7}" type="pres">
      <dgm:prSet presAssocID="{36852902-0D75-4A66-8202-A832FFB312A2}" presName="parTrans" presStyleLbl="sibTrans2D1" presStyleIdx="0" presStyleCnt="4"/>
      <dgm:spPr/>
    </dgm:pt>
    <dgm:pt modelId="{F42714D3-37FC-4499-A1A9-90D0B0BC0747}" type="pres">
      <dgm:prSet presAssocID="{36852902-0D75-4A66-8202-A832FFB312A2}" presName="connectorText" presStyleLbl="sibTrans2D1" presStyleIdx="0" presStyleCnt="4"/>
      <dgm:spPr/>
    </dgm:pt>
    <dgm:pt modelId="{CB0B3192-D5BA-4B3F-A7E0-2D24050B2B6A}" type="pres">
      <dgm:prSet presAssocID="{D796369A-ED92-4D10-A4B3-37C896B17C82}" presName="node" presStyleLbl="node1" presStyleIdx="0" presStyleCnt="4">
        <dgm:presLayoutVars>
          <dgm:bulletEnabled val="1"/>
        </dgm:presLayoutVars>
      </dgm:prSet>
      <dgm:spPr/>
    </dgm:pt>
    <dgm:pt modelId="{FE391CAB-5C2E-4FBB-A134-7352A37DC09F}" type="pres">
      <dgm:prSet presAssocID="{85FAA61D-B57C-4299-9F1C-6FD747CB3E6D}" presName="parTrans" presStyleLbl="sibTrans2D1" presStyleIdx="1" presStyleCnt="4"/>
      <dgm:spPr/>
    </dgm:pt>
    <dgm:pt modelId="{152BCF34-C9AF-4704-B405-AB63E20B7819}" type="pres">
      <dgm:prSet presAssocID="{85FAA61D-B57C-4299-9F1C-6FD747CB3E6D}" presName="connectorText" presStyleLbl="sibTrans2D1" presStyleIdx="1" presStyleCnt="4"/>
      <dgm:spPr/>
    </dgm:pt>
    <dgm:pt modelId="{77BAEDFB-A7D0-45F1-8ED8-CF2860765FA9}" type="pres">
      <dgm:prSet presAssocID="{8C156B2C-C912-4263-A0A9-BB5A07B64299}" presName="node" presStyleLbl="node1" presStyleIdx="1" presStyleCnt="4">
        <dgm:presLayoutVars>
          <dgm:bulletEnabled val="1"/>
        </dgm:presLayoutVars>
      </dgm:prSet>
      <dgm:spPr/>
    </dgm:pt>
    <dgm:pt modelId="{5FA4D29F-68E0-4301-A237-0A63970260BD}" type="pres">
      <dgm:prSet presAssocID="{5F5D839A-D7E8-463B-BA32-52131D94176A}" presName="parTrans" presStyleLbl="sibTrans2D1" presStyleIdx="2" presStyleCnt="4"/>
      <dgm:spPr/>
    </dgm:pt>
    <dgm:pt modelId="{03297E7F-5A06-474D-AD76-1D3D6BB88C09}" type="pres">
      <dgm:prSet presAssocID="{5F5D839A-D7E8-463B-BA32-52131D94176A}" presName="connectorText" presStyleLbl="sibTrans2D1" presStyleIdx="2" presStyleCnt="4"/>
      <dgm:spPr/>
    </dgm:pt>
    <dgm:pt modelId="{B4CE4214-F1FD-4773-85DB-7A7799797716}" type="pres">
      <dgm:prSet presAssocID="{B4CC8F2C-FF01-4BEA-A907-231FBA12F971}" presName="node" presStyleLbl="node1" presStyleIdx="2" presStyleCnt="4">
        <dgm:presLayoutVars>
          <dgm:bulletEnabled val="1"/>
        </dgm:presLayoutVars>
      </dgm:prSet>
      <dgm:spPr/>
    </dgm:pt>
    <dgm:pt modelId="{3B72679A-9A2E-4B53-BB46-2C0AA2D9E7CC}" type="pres">
      <dgm:prSet presAssocID="{90A5E330-8A13-4F60-AE94-0DC15394A6E7}" presName="parTrans" presStyleLbl="sibTrans2D1" presStyleIdx="3" presStyleCnt="4"/>
      <dgm:spPr/>
    </dgm:pt>
    <dgm:pt modelId="{B4928D06-AE7C-4A7B-9E3C-063F8961295A}" type="pres">
      <dgm:prSet presAssocID="{90A5E330-8A13-4F60-AE94-0DC15394A6E7}" presName="connectorText" presStyleLbl="sibTrans2D1" presStyleIdx="3" presStyleCnt="4"/>
      <dgm:spPr/>
    </dgm:pt>
    <dgm:pt modelId="{97F3ABD6-926E-4E58-A7EA-356212A7E6BB}" type="pres">
      <dgm:prSet presAssocID="{94DF6BA0-1011-40D9-9548-DDD582157EF9}" presName="node" presStyleLbl="node1" presStyleIdx="3" presStyleCnt="4">
        <dgm:presLayoutVars>
          <dgm:bulletEnabled val="1"/>
        </dgm:presLayoutVars>
      </dgm:prSet>
      <dgm:spPr/>
    </dgm:pt>
  </dgm:ptLst>
  <dgm:cxnLst>
    <dgm:cxn modelId="{C2F8490F-21DA-4E02-B8BE-39C6271EA508}" srcId="{167FBE3C-84E6-483C-808E-8C9281F792BE}" destId="{B4CC8F2C-FF01-4BEA-A907-231FBA12F971}" srcOrd="2" destOrd="0" parTransId="{5F5D839A-D7E8-463B-BA32-52131D94176A}" sibTransId="{D601A1BD-D4FD-4B38-A77B-BA4848BAFECB}"/>
    <dgm:cxn modelId="{5CA46810-E348-4AB8-9EFC-FB51EFEE4C5B}" type="presOf" srcId="{36852902-0D75-4A66-8202-A832FFB312A2}" destId="{64D2BBD2-94E4-4968-B0CC-0B1E93A93DC7}" srcOrd="0" destOrd="0" presId="urn:microsoft.com/office/officeart/2005/8/layout/radial5"/>
    <dgm:cxn modelId="{2735671E-1523-4733-A519-78E0B3136830}" type="presOf" srcId="{94DF6BA0-1011-40D9-9548-DDD582157EF9}" destId="{97F3ABD6-926E-4E58-A7EA-356212A7E6BB}" srcOrd="0" destOrd="0" presId="urn:microsoft.com/office/officeart/2005/8/layout/radial5"/>
    <dgm:cxn modelId="{BD8E9F22-0179-463A-92AB-264EDB88F9E4}" srcId="{167FBE3C-84E6-483C-808E-8C9281F792BE}" destId="{8C156B2C-C912-4263-A0A9-BB5A07B64299}" srcOrd="1" destOrd="0" parTransId="{85FAA61D-B57C-4299-9F1C-6FD747CB3E6D}" sibTransId="{33A84644-28FB-4D9F-8277-6809950EF52B}"/>
    <dgm:cxn modelId="{724B352B-C52A-4FE6-A63E-CD977F5BA7B5}" type="presOf" srcId="{90A5E330-8A13-4F60-AE94-0DC15394A6E7}" destId="{3B72679A-9A2E-4B53-BB46-2C0AA2D9E7CC}" srcOrd="0" destOrd="0" presId="urn:microsoft.com/office/officeart/2005/8/layout/radial5"/>
    <dgm:cxn modelId="{214FA32E-D785-4560-A74C-5A8B855125C2}" type="presOf" srcId="{36852902-0D75-4A66-8202-A832FFB312A2}" destId="{F42714D3-37FC-4499-A1A9-90D0B0BC0747}" srcOrd="1" destOrd="0" presId="urn:microsoft.com/office/officeart/2005/8/layout/radial5"/>
    <dgm:cxn modelId="{282A9740-500F-4DA7-AB6C-153C8FA3C77F}" type="presOf" srcId="{5F5D839A-D7E8-463B-BA32-52131D94176A}" destId="{03297E7F-5A06-474D-AD76-1D3D6BB88C09}" srcOrd="1" destOrd="0" presId="urn:microsoft.com/office/officeart/2005/8/layout/radial5"/>
    <dgm:cxn modelId="{3073B36F-8281-4CD8-9C37-067D7A29EFA4}" type="presOf" srcId="{B4CC8F2C-FF01-4BEA-A907-231FBA12F971}" destId="{B4CE4214-F1FD-4773-85DB-7A7799797716}" srcOrd="0" destOrd="0" presId="urn:microsoft.com/office/officeart/2005/8/layout/radial5"/>
    <dgm:cxn modelId="{6C23E053-1D19-464E-B1AA-CBFCC0208C74}" type="presOf" srcId="{45498103-A08B-493A-B493-A1E3D5153274}" destId="{B2B437D7-34AA-40AA-BFE1-BBA12188E822}" srcOrd="0" destOrd="0" presId="urn:microsoft.com/office/officeart/2005/8/layout/radial5"/>
    <dgm:cxn modelId="{B7954684-DDAC-4338-9C2B-DCB65C4F9C5C}" type="presOf" srcId="{85FAA61D-B57C-4299-9F1C-6FD747CB3E6D}" destId="{FE391CAB-5C2E-4FBB-A134-7352A37DC09F}" srcOrd="0" destOrd="0" presId="urn:microsoft.com/office/officeart/2005/8/layout/radial5"/>
    <dgm:cxn modelId="{A58FC384-9D8A-4E19-87CF-907AD1CB4231}" type="presOf" srcId="{167FBE3C-84E6-483C-808E-8C9281F792BE}" destId="{E8ADB7F7-9730-47F3-9986-79CD54086269}" srcOrd="0" destOrd="0" presId="urn:microsoft.com/office/officeart/2005/8/layout/radial5"/>
    <dgm:cxn modelId="{DA124F95-5776-4DF9-93F5-8AB19E0651BE}" srcId="{167FBE3C-84E6-483C-808E-8C9281F792BE}" destId="{94DF6BA0-1011-40D9-9548-DDD582157EF9}" srcOrd="3" destOrd="0" parTransId="{90A5E330-8A13-4F60-AE94-0DC15394A6E7}" sibTransId="{68B50B93-9D0A-4425-8E1B-D901F9C8292D}"/>
    <dgm:cxn modelId="{59ED03A3-9215-4BE1-8600-46468D225679}" type="presOf" srcId="{85FAA61D-B57C-4299-9F1C-6FD747CB3E6D}" destId="{152BCF34-C9AF-4704-B405-AB63E20B7819}" srcOrd="1" destOrd="0" presId="urn:microsoft.com/office/officeart/2005/8/layout/radial5"/>
    <dgm:cxn modelId="{249F34A3-FE8B-41B9-AC65-DF4C0C479BDB}" type="presOf" srcId="{5F5D839A-D7E8-463B-BA32-52131D94176A}" destId="{5FA4D29F-68E0-4301-A237-0A63970260BD}" srcOrd="0" destOrd="0" presId="urn:microsoft.com/office/officeart/2005/8/layout/radial5"/>
    <dgm:cxn modelId="{0F5425AF-4972-4E3E-9DAA-04BC8170D3F0}" srcId="{45498103-A08B-493A-B493-A1E3D5153274}" destId="{167FBE3C-84E6-483C-808E-8C9281F792BE}" srcOrd="0" destOrd="0" parTransId="{7A6E6F33-C6CD-4B5F-80EA-01FE112839EA}" sibTransId="{4C2EB4E8-1DC6-461B-B64B-0FD55C886C83}"/>
    <dgm:cxn modelId="{1B1349BA-CB78-4590-9E5F-E2E6E71B7879}" type="presOf" srcId="{D796369A-ED92-4D10-A4B3-37C896B17C82}" destId="{CB0B3192-D5BA-4B3F-A7E0-2D24050B2B6A}" srcOrd="0" destOrd="0" presId="urn:microsoft.com/office/officeart/2005/8/layout/radial5"/>
    <dgm:cxn modelId="{206D87BB-CAF0-415A-A015-FE0E1BD8D009}" srcId="{167FBE3C-84E6-483C-808E-8C9281F792BE}" destId="{D796369A-ED92-4D10-A4B3-37C896B17C82}" srcOrd="0" destOrd="0" parTransId="{36852902-0D75-4A66-8202-A832FFB312A2}" sibTransId="{5F1FE6F4-CBB9-4517-B3C6-9DA2C85DBD77}"/>
    <dgm:cxn modelId="{E5D96AC7-A6FA-4251-850E-7FB0C666A9A2}" type="presOf" srcId="{90A5E330-8A13-4F60-AE94-0DC15394A6E7}" destId="{B4928D06-AE7C-4A7B-9E3C-063F8961295A}" srcOrd="1" destOrd="0" presId="urn:microsoft.com/office/officeart/2005/8/layout/radial5"/>
    <dgm:cxn modelId="{9500E6CC-A3E1-47C0-8289-881F46CEE7C1}" type="presOf" srcId="{8C156B2C-C912-4263-A0A9-BB5A07B64299}" destId="{77BAEDFB-A7D0-45F1-8ED8-CF2860765FA9}" srcOrd="0" destOrd="0" presId="urn:microsoft.com/office/officeart/2005/8/layout/radial5"/>
    <dgm:cxn modelId="{FBC89CAE-0302-4CC9-ACCF-3E564E8E8D2A}" type="presParOf" srcId="{B2B437D7-34AA-40AA-BFE1-BBA12188E822}" destId="{E8ADB7F7-9730-47F3-9986-79CD54086269}" srcOrd="0" destOrd="0" presId="urn:microsoft.com/office/officeart/2005/8/layout/radial5"/>
    <dgm:cxn modelId="{BE112BFA-C3AF-47E7-8384-D23BF3327E05}" type="presParOf" srcId="{B2B437D7-34AA-40AA-BFE1-BBA12188E822}" destId="{64D2BBD2-94E4-4968-B0CC-0B1E93A93DC7}" srcOrd="1" destOrd="0" presId="urn:microsoft.com/office/officeart/2005/8/layout/radial5"/>
    <dgm:cxn modelId="{1F44FD9C-87A1-4EBD-A97D-13D317AAA36E}" type="presParOf" srcId="{64D2BBD2-94E4-4968-B0CC-0B1E93A93DC7}" destId="{F42714D3-37FC-4499-A1A9-90D0B0BC0747}" srcOrd="0" destOrd="0" presId="urn:microsoft.com/office/officeart/2005/8/layout/radial5"/>
    <dgm:cxn modelId="{1D72ECC4-FCFF-43A1-B15B-67540D554922}" type="presParOf" srcId="{B2B437D7-34AA-40AA-BFE1-BBA12188E822}" destId="{CB0B3192-D5BA-4B3F-A7E0-2D24050B2B6A}" srcOrd="2" destOrd="0" presId="urn:microsoft.com/office/officeart/2005/8/layout/radial5"/>
    <dgm:cxn modelId="{6F569E62-312B-439C-89B6-327C3BA8735B}" type="presParOf" srcId="{B2B437D7-34AA-40AA-BFE1-BBA12188E822}" destId="{FE391CAB-5C2E-4FBB-A134-7352A37DC09F}" srcOrd="3" destOrd="0" presId="urn:microsoft.com/office/officeart/2005/8/layout/radial5"/>
    <dgm:cxn modelId="{86254372-7A7F-4365-88AF-1F25F9EC9E6E}" type="presParOf" srcId="{FE391CAB-5C2E-4FBB-A134-7352A37DC09F}" destId="{152BCF34-C9AF-4704-B405-AB63E20B7819}" srcOrd="0" destOrd="0" presId="urn:microsoft.com/office/officeart/2005/8/layout/radial5"/>
    <dgm:cxn modelId="{E03E3DC0-3F6A-4EDE-B999-D95C2198E337}" type="presParOf" srcId="{B2B437D7-34AA-40AA-BFE1-BBA12188E822}" destId="{77BAEDFB-A7D0-45F1-8ED8-CF2860765FA9}" srcOrd="4" destOrd="0" presId="urn:microsoft.com/office/officeart/2005/8/layout/radial5"/>
    <dgm:cxn modelId="{EF12E7D7-28C0-434B-890B-AA2033FF8E46}" type="presParOf" srcId="{B2B437D7-34AA-40AA-BFE1-BBA12188E822}" destId="{5FA4D29F-68E0-4301-A237-0A63970260BD}" srcOrd="5" destOrd="0" presId="urn:microsoft.com/office/officeart/2005/8/layout/radial5"/>
    <dgm:cxn modelId="{23E4A82C-C0CE-4BB1-AC48-B82B142E0301}" type="presParOf" srcId="{5FA4D29F-68E0-4301-A237-0A63970260BD}" destId="{03297E7F-5A06-474D-AD76-1D3D6BB88C09}" srcOrd="0" destOrd="0" presId="urn:microsoft.com/office/officeart/2005/8/layout/radial5"/>
    <dgm:cxn modelId="{C6D212F2-B815-4563-80D0-2151487B2A66}" type="presParOf" srcId="{B2B437D7-34AA-40AA-BFE1-BBA12188E822}" destId="{B4CE4214-F1FD-4773-85DB-7A7799797716}" srcOrd="6" destOrd="0" presId="urn:microsoft.com/office/officeart/2005/8/layout/radial5"/>
    <dgm:cxn modelId="{7A379CFB-7377-437E-A6DD-BAC99B5777AD}" type="presParOf" srcId="{B2B437D7-34AA-40AA-BFE1-BBA12188E822}" destId="{3B72679A-9A2E-4B53-BB46-2C0AA2D9E7CC}" srcOrd="7" destOrd="0" presId="urn:microsoft.com/office/officeart/2005/8/layout/radial5"/>
    <dgm:cxn modelId="{64A2E1B4-7DEA-4D66-8211-C0B4EC3E4C51}" type="presParOf" srcId="{3B72679A-9A2E-4B53-BB46-2C0AA2D9E7CC}" destId="{B4928D06-AE7C-4A7B-9E3C-063F8961295A}" srcOrd="0" destOrd="0" presId="urn:microsoft.com/office/officeart/2005/8/layout/radial5"/>
    <dgm:cxn modelId="{C201FCBA-2678-4882-955B-8C68A38BEA5C}" type="presParOf" srcId="{B2B437D7-34AA-40AA-BFE1-BBA12188E822}" destId="{97F3ABD6-926E-4E58-A7EA-356212A7E6B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DB7F7-9730-47F3-9986-79CD54086269}">
      <dsp:nvSpPr>
        <dsp:cNvPr id="0" name=""/>
        <dsp:cNvSpPr/>
      </dsp:nvSpPr>
      <dsp:spPr>
        <a:xfrm>
          <a:off x="1460312" y="1090143"/>
          <a:ext cx="777328" cy="7773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Croatia</a:t>
          </a:r>
          <a:endParaRPr lang="en-US" sz="1300" kern="1200" dirty="0"/>
        </a:p>
      </dsp:txBody>
      <dsp:txXfrm>
        <a:off x="1574149" y="1203980"/>
        <a:ext cx="549654" cy="549654"/>
      </dsp:txXfrm>
    </dsp:sp>
    <dsp:sp modelId="{64D2BBD2-94E4-4968-B0CC-0B1E93A93DC7}">
      <dsp:nvSpPr>
        <dsp:cNvPr id="0" name=""/>
        <dsp:cNvSpPr/>
      </dsp:nvSpPr>
      <dsp:spPr>
        <a:xfrm rot="16200000">
          <a:off x="1766612" y="807254"/>
          <a:ext cx="164729" cy="2642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791322" y="884822"/>
        <a:ext cx="115310" cy="158575"/>
      </dsp:txXfrm>
    </dsp:sp>
    <dsp:sp modelId="{CB0B3192-D5BA-4B3F-A7E0-2D24050B2B6A}">
      <dsp:nvSpPr>
        <dsp:cNvPr id="0" name=""/>
        <dsp:cNvSpPr/>
      </dsp:nvSpPr>
      <dsp:spPr>
        <a:xfrm>
          <a:off x="1460312" y="2004"/>
          <a:ext cx="777328" cy="77732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?</a:t>
          </a:r>
          <a:endParaRPr lang="en-US" sz="1300" kern="1200" dirty="0"/>
        </a:p>
      </dsp:txBody>
      <dsp:txXfrm>
        <a:off x="1574149" y="115841"/>
        <a:ext cx="549654" cy="549654"/>
      </dsp:txXfrm>
    </dsp:sp>
    <dsp:sp modelId="{FE391CAB-5C2E-4FBB-A134-7352A37DC09F}">
      <dsp:nvSpPr>
        <dsp:cNvPr id="0" name=""/>
        <dsp:cNvSpPr/>
      </dsp:nvSpPr>
      <dsp:spPr>
        <a:xfrm>
          <a:off x="2306019" y="1346661"/>
          <a:ext cx="164729" cy="2642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06019" y="1399519"/>
        <a:ext cx="115310" cy="158575"/>
      </dsp:txXfrm>
    </dsp:sp>
    <dsp:sp modelId="{77BAEDFB-A7D0-45F1-8ED8-CF2860765FA9}">
      <dsp:nvSpPr>
        <dsp:cNvPr id="0" name=""/>
        <dsp:cNvSpPr/>
      </dsp:nvSpPr>
      <dsp:spPr>
        <a:xfrm>
          <a:off x="2548451" y="1090143"/>
          <a:ext cx="777328" cy="77732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?</a:t>
          </a:r>
          <a:endParaRPr lang="en-US" sz="1300" kern="1200" dirty="0"/>
        </a:p>
      </dsp:txBody>
      <dsp:txXfrm>
        <a:off x="2662288" y="1203980"/>
        <a:ext cx="549654" cy="549654"/>
      </dsp:txXfrm>
    </dsp:sp>
    <dsp:sp modelId="{5FA4D29F-68E0-4301-A237-0A63970260BD}">
      <dsp:nvSpPr>
        <dsp:cNvPr id="0" name=""/>
        <dsp:cNvSpPr/>
      </dsp:nvSpPr>
      <dsp:spPr>
        <a:xfrm rot="5400000">
          <a:off x="1766612" y="1886068"/>
          <a:ext cx="164729" cy="2642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791322" y="1914217"/>
        <a:ext cx="115310" cy="158575"/>
      </dsp:txXfrm>
    </dsp:sp>
    <dsp:sp modelId="{B4CE4214-F1FD-4773-85DB-7A7799797716}">
      <dsp:nvSpPr>
        <dsp:cNvPr id="0" name=""/>
        <dsp:cNvSpPr/>
      </dsp:nvSpPr>
      <dsp:spPr>
        <a:xfrm>
          <a:off x="1460312" y="2178281"/>
          <a:ext cx="777328" cy="77732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?</a:t>
          </a:r>
          <a:endParaRPr lang="en-US" sz="1300" kern="1200" dirty="0"/>
        </a:p>
      </dsp:txBody>
      <dsp:txXfrm>
        <a:off x="1574149" y="2292118"/>
        <a:ext cx="549654" cy="549654"/>
      </dsp:txXfrm>
    </dsp:sp>
    <dsp:sp modelId="{3B72679A-9A2E-4B53-BB46-2C0AA2D9E7CC}">
      <dsp:nvSpPr>
        <dsp:cNvPr id="0" name=""/>
        <dsp:cNvSpPr/>
      </dsp:nvSpPr>
      <dsp:spPr>
        <a:xfrm rot="10800000">
          <a:off x="1227205" y="1346661"/>
          <a:ext cx="164729" cy="2642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276624" y="1399519"/>
        <a:ext cx="115310" cy="158575"/>
      </dsp:txXfrm>
    </dsp:sp>
    <dsp:sp modelId="{97F3ABD6-926E-4E58-A7EA-356212A7E6BB}">
      <dsp:nvSpPr>
        <dsp:cNvPr id="0" name=""/>
        <dsp:cNvSpPr/>
      </dsp:nvSpPr>
      <dsp:spPr>
        <a:xfrm>
          <a:off x="372173" y="1090143"/>
          <a:ext cx="777328" cy="77732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?</a:t>
          </a:r>
          <a:endParaRPr lang="en-US" sz="1300" kern="1200" dirty="0"/>
        </a:p>
      </dsp:txBody>
      <dsp:txXfrm>
        <a:off x="486010" y="1203980"/>
        <a:ext cx="549654" cy="54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6570-DD64-7AFA-6010-5396A6DBC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8457D-C79D-172C-4599-7C699404E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990CB-279D-549F-1C86-0851C919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6276-F7B6-4F18-BCF5-5C343B47E983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901AF-B3F0-1F31-8F14-81406B91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19A64-3554-49B4-5078-D6FED5AC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E15-4E62-4D19-9650-AF0CAFE3F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68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DF3B-9AEE-31D2-D2A7-7644F9E1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619E7-6255-8D18-DE00-5005AC5FB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38EC3-4A6E-73BD-3DC4-5DF996AF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6276-F7B6-4F18-BCF5-5C343B47E983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9231F-646E-62AC-AD44-EC852A8C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39297-962F-41EE-B32C-1A425D94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E15-4E62-4D19-9650-AF0CAFE3F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857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24CA03-4C4B-A39F-98FF-2001AA04E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4CC5B-3487-CFDF-25EB-DA70043A9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25967-686D-434E-FE03-40D2FF89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6276-F7B6-4F18-BCF5-5C343B47E983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9202A-E620-C714-C9A9-02AA8C4E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99BE0-F15C-165C-2CE2-D432F857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E15-4E62-4D19-9650-AF0CAFE3F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995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47C3-A77C-317A-37C8-43EFBCE2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C1644-DF58-6374-BFEE-0D6F62286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3011C-A19A-BE0F-021D-81F18A5D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6276-F7B6-4F18-BCF5-5C343B47E983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1E935-48D1-6D5C-F944-2E934C62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320D-000D-337B-1840-1CC384E3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E15-4E62-4D19-9650-AF0CAFE3F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66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CB10-9D07-73CD-F617-4FB2BF8A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0746A-1288-0D72-76E5-BC9EA54B9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DD51A-4B27-9CB1-466E-A636D04D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6276-F7B6-4F18-BCF5-5C343B47E983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D7D95-8F9D-995D-9FEB-7F266826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77337-6293-C35C-4ACB-683DE4FE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E15-4E62-4D19-9650-AF0CAFE3F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453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B9FFA-4D95-8E9E-8F0A-EC5E95DD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398CD-D768-AD86-FCCA-B9B4ECE00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6D30C-DFD4-F508-BDDF-31703D3B5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D8500-1859-A675-1372-E4A8862E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6276-F7B6-4F18-BCF5-5C343B47E983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B2E2C-61EC-77EC-F81B-A402EFD4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B5B39-40E6-3463-5768-3B0B8EF3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E15-4E62-4D19-9650-AF0CAFE3F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858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198F-4FD1-DB8B-488D-6B1444B9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DEAEA-D1ED-2C23-2C25-78CAD40AB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E9412-62F9-B686-7196-3E80E1E18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72D08-A236-D50E-1973-F0C3720B8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25C47-25F7-F5AE-B0AC-FFF37237B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B916D-81C5-6E6E-F2C2-86719382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6276-F7B6-4F18-BCF5-5C343B47E983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CD5D79-05D6-D31B-AF59-C37837B8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EFF0F-4BA2-7DF0-4119-9621E832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E15-4E62-4D19-9650-AF0CAFE3F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867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6B19-5629-EC29-6E39-B07F6CB7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2A29E-D343-EE3F-75A0-B2A43764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6276-F7B6-4F18-BCF5-5C343B47E983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4FB31-6956-FA8F-59BE-325084C9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3A58C-B86D-4D76-5249-DE16CBEC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E15-4E62-4D19-9650-AF0CAFE3F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35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4B9EE-BB28-8E72-410D-9AC4DDE6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6276-F7B6-4F18-BCF5-5C343B47E983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3D713-13C9-E070-19D3-49F0AE12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BEEC4-D922-660D-F039-E593218D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E15-4E62-4D19-9650-AF0CAFE3F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457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A75-E247-8E13-CBFF-FB86C468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B21DA-F305-0BA1-9D1B-1F08BD579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6F1B4-8DE6-DD0F-90E4-6E0205447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4C0D2-6AD7-66D9-2A13-20390787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6276-F7B6-4F18-BCF5-5C343B47E983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F34CF-77CA-BC03-7D38-AB53EBA7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EFC67-A4E4-BD24-3A8C-122C8CC7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E15-4E62-4D19-9650-AF0CAFE3F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21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9FA4-591F-CF5F-8CBE-CF92444E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7493E-B939-703C-5EC5-3821AA0A5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44B14-438A-F1FA-90A8-27B43627D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002F4-BD23-77EE-E62C-0A9C433E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6276-F7B6-4F18-BCF5-5C343B47E983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D48C7-4E0C-4114-C0E7-0EDA2056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7528-0C0A-F5D2-B81E-8130D86C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E15-4E62-4D19-9650-AF0CAFE3F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173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EABB9-0571-601A-E570-8096DC89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4618E-85F6-096B-109C-0A702A022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5A88D-EE01-B7DF-D09E-62D4897DF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6276-F7B6-4F18-BCF5-5C343B47E983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7B2DF-05DF-385D-C2C5-BE44B5F60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AD7C8-063B-48D1-C6DF-0481282E0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5E15-4E62-4D19-9650-AF0CAFE3F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135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a-KLTn4mDc?feature=oembed" TargetMode="Externa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0558" y="4015539"/>
            <a:ext cx="6474410" cy="1400452"/>
          </a:xfrm>
        </p:spPr>
        <p:txBody>
          <a:bodyPr>
            <a:normAutofit fontScale="90000"/>
          </a:bodyPr>
          <a:lstStyle/>
          <a:p>
            <a:r>
              <a:rPr lang="hr-HR" sz="5400" b="1" dirty="0"/>
              <a:t>Croatia </a:t>
            </a:r>
            <a:r>
              <a:rPr lang="hr-HR" sz="5400" b="1" dirty="0" err="1"/>
              <a:t>in</a:t>
            </a:r>
            <a:r>
              <a:rPr lang="hr-HR" sz="5400" b="1" dirty="0"/>
              <a:t> </a:t>
            </a:r>
            <a:r>
              <a:rPr lang="hr-HR" sz="5400" b="1" dirty="0" err="1"/>
              <a:t>Superlatives</a:t>
            </a:r>
            <a:br>
              <a:rPr lang="hr-HR" sz="5400" b="1" dirty="0"/>
            </a:br>
            <a:r>
              <a:rPr lang="hr-HR" sz="5400" b="1" dirty="0"/>
              <a:t>Croatia </a:t>
            </a:r>
            <a:r>
              <a:rPr lang="hr-HR" sz="5400" b="1" dirty="0" err="1"/>
              <a:t>in</a:t>
            </a:r>
            <a:r>
              <a:rPr lang="hr-HR" sz="5400" b="1" dirty="0"/>
              <a:t> </a:t>
            </a:r>
            <a:r>
              <a:rPr lang="hr-HR" sz="5400" b="1" dirty="0" err="1"/>
              <a:t>Numbers</a:t>
            </a:r>
            <a:endParaRPr lang="hr-HR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58" y="2305050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ACROSS CULTURES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A7E-3279-7A36-0375-AAE1248E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94" y="190869"/>
            <a:ext cx="6278973" cy="1365377"/>
          </a:xfrm>
        </p:spPr>
        <p:txBody>
          <a:bodyPr>
            <a:normAutofit/>
          </a:bodyPr>
          <a:lstStyle/>
          <a:p>
            <a:r>
              <a:rPr lang="hr-HR" sz="2800" b="1" dirty="0" err="1"/>
              <a:t>Watch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video Croatia – </a:t>
            </a:r>
            <a:r>
              <a:rPr lang="hr-HR" sz="2800" b="1" dirty="0" err="1"/>
              <a:t>Full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life</a:t>
            </a:r>
            <a:r>
              <a:rPr lang="hr-HR" sz="2800" b="1" dirty="0"/>
              <a:t>.</a:t>
            </a:r>
            <a:br>
              <a:rPr lang="hr-HR" sz="2800" b="1" dirty="0"/>
            </a:br>
            <a:r>
              <a:rPr lang="hr-HR" sz="2800" b="1" dirty="0" err="1"/>
              <a:t>Describe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meaning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title. </a:t>
            </a:r>
            <a:br>
              <a:rPr lang="hr-HR" sz="2800" b="1" dirty="0"/>
            </a:br>
            <a:r>
              <a:rPr lang="hr-HR" sz="2800" b="1" dirty="0" err="1"/>
              <a:t>Draw</a:t>
            </a:r>
            <a:r>
              <a:rPr lang="hr-HR" sz="2800" b="1" dirty="0"/>
              <a:t> a </a:t>
            </a:r>
            <a:r>
              <a:rPr lang="hr-HR" sz="2800" b="1" dirty="0" err="1"/>
              <a:t>mind</a:t>
            </a:r>
            <a:r>
              <a:rPr lang="hr-HR" sz="2800" b="1" dirty="0"/>
              <a:t> </a:t>
            </a:r>
            <a:r>
              <a:rPr lang="hr-HR" sz="2800" b="1" dirty="0" err="1"/>
              <a:t>map</a:t>
            </a:r>
            <a:r>
              <a:rPr lang="hr-HR" sz="2800" b="1" dirty="0"/>
              <a:t>. </a:t>
            </a:r>
            <a:r>
              <a:rPr lang="hr-HR" sz="2800" b="1" dirty="0" err="1"/>
              <a:t>Present</a:t>
            </a:r>
            <a:r>
              <a:rPr lang="hr-HR" sz="2800" b="1" dirty="0"/>
              <a:t> </a:t>
            </a:r>
            <a:r>
              <a:rPr lang="hr-HR" sz="2800" b="1" dirty="0" err="1"/>
              <a:t>it</a:t>
            </a:r>
            <a:r>
              <a:rPr lang="hr-HR" sz="2800" b="1" dirty="0"/>
              <a:t> to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class</a:t>
            </a:r>
            <a:r>
              <a:rPr lang="hr-HR" sz="2800" b="1" dirty="0"/>
              <a:t>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E3BF18-7A80-30E9-4775-19BC98552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2180" y="3595689"/>
            <a:ext cx="4245347" cy="2624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733BC71-CF6E-0E1F-688E-584371434EB4}"/>
              </a:ext>
            </a:extLst>
          </p:cNvPr>
          <p:cNvSpPr txBox="1">
            <a:spLocks/>
          </p:cNvSpPr>
          <p:nvPr/>
        </p:nvSpPr>
        <p:spPr>
          <a:xfrm>
            <a:off x="404473" y="4279084"/>
            <a:ext cx="6791518" cy="3021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Talk </a:t>
            </a:r>
            <a:r>
              <a:rPr lang="hr-HR" sz="2800" b="1" dirty="0" err="1"/>
              <a:t>about</a:t>
            </a:r>
            <a:r>
              <a:rPr lang="hr-HR" sz="2800" b="1" dirty="0"/>
              <a:t> Croatia </a:t>
            </a:r>
            <a:r>
              <a:rPr lang="hr-HR" sz="2800" b="1" dirty="0" err="1"/>
              <a:t>in</a:t>
            </a:r>
            <a:r>
              <a:rPr lang="hr-HR" sz="2800" b="1" dirty="0"/>
              <a:t> English. </a:t>
            </a:r>
            <a:r>
              <a:rPr lang="hr-HR" sz="2800" b="1" dirty="0" err="1"/>
              <a:t>Imagine</a:t>
            </a:r>
            <a:r>
              <a:rPr lang="hr-HR" sz="2800" b="1" dirty="0"/>
              <a:t> </a:t>
            </a:r>
            <a:r>
              <a:rPr lang="hr-HR" sz="2800" b="1" dirty="0" err="1"/>
              <a:t>you</a:t>
            </a:r>
            <a:r>
              <a:rPr lang="hr-HR" sz="2800" b="1" dirty="0"/>
              <a:t> are </a:t>
            </a:r>
            <a:r>
              <a:rPr lang="hr-HR" sz="2800" b="1" dirty="0" err="1"/>
              <a:t>talking</a:t>
            </a:r>
            <a:r>
              <a:rPr lang="hr-HR" sz="2800" b="1" dirty="0"/>
              <a:t> to some </a:t>
            </a:r>
            <a:r>
              <a:rPr lang="hr-HR" sz="2800" b="1" dirty="0" err="1"/>
              <a:t>tourists</a:t>
            </a:r>
            <a:r>
              <a:rPr lang="hr-HR" sz="2800" b="1" dirty="0"/>
              <a:t>. </a:t>
            </a:r>
            <a:r>
              <a:rPr lang="hr-HR" sz="2800" b="1" dirty="0" err="1"/>
              <a:t>Introduce</a:t>
            </a:r>
            <a:r>
              <a:rPr lang="hr-HR" sz="2800" b="1" dirty="0"/>
              <a:t> Croatian </a:t>
            </a:r>
            <a:r>
              <a:rPr lang="hr-HR" sz="2800" b="1" dirty="0" err="1"/>
              <a:t>famous</a:t>
            </a:r>
            <a:r>
              <a:rPr lang="hr-HR" sz="2800" b="1" dirty="0"/>
              <a:t> </a:t>
            </a:r>
            <a:r>
              <a:rPr lang="hr-HR" sz="2800" b="1" dirty="0" err="1"/>
              <a:t>sights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culture</a:t>
            </a:r>
            <a:r>
              <a:rPr lang="hr-HR" sz="2800" b="1" dirty="0"/>
              <a:t>. Use </a:t>
            </a:r>
            <a:r>
              <a:rPr lang="hr-HR" sz="2800" b="1" dirty="0" err="1"/>
              <a:t>words</a:t>
            </a:r>
            <a:r>
              <a:rPr lang="hr-HR" sz="2800" b="1" dirty="0"/>
              <a:t> </a:t>
            </a:r>
            <a:r>
              <a:rPr lang="hr-HR" sz="2800" b="1" dirty="0" err="1"/>
              <a:t>from</a:t>
            </a:r>
            <a:r>
              <a:rPr lang="hr-HR" sz="2800" b="1" dirty="0"/>
              <a:t> </a:t>
            </a:r>
            <a:r>
              <a:rPr lang="hr-HR" sz="2800" b="1" dirty="0" err="1"/>
              <a:t>your</a:t>
            </a:r>
            <a:r>
              <a:rPr lang="hr-HR" sz="2800" b="1" dirty="0"/>
              <a:t> </a:t>
            </a:r>
            <a:r>
              <a:rPr lang="hr-HR" sz="2800" b="1" dirty="0" err="1"/>
              <a:t>mind</a:t>
            </a:r>
            <a:r>
              <a:rPr lang="hr-HR" sz="2800" b="1" dirty="0"/>
              <a:t> </a:t>
            </a:r>
            <a:r>
              <a:rPr lang="hr-HR" sz="2800" b="1" dirty="0" err="1"/>
              <a:t>map</a:t>
            </a:r>
            <a:r>
              <a:rPr lang="hr-HR" sz="2800" b="1" dirty="0"/>
              <a:t>. </a:t>
            </a:r>
          </a:p>
        </p:txBody>
      </p:sp>
      <p:pic>
        <p:nvPicPr>
          <p:cNvPr id="13" name="Online Media 12" title="Croatia - Full of Life">
            <a:hlinkClick r:id="" action="ppaction://media"/>
            <a:extLst>
              <a:ext uri="{FF2B5EF4-FFF2-40B4-BE49-F238E27FC236}">
                <a16:creationId xmlns:a16="http://schemas.microsoft.com/office/drawing/2014/main" id="{713076B5-BF7B-65E4-7AF6-948353DD4A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59675" y="637382"/>
            <a:ext cx="4367731" cy="246776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319006C-1A62-4BE9-B460-200F51B02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754759"/>
              </p:ext>
            </p:extLst>
          </p:nvPr>
        </p:nvGraphicFramePr>
        <p:xfrm>
          <a:off x="1787234" y="1612166"/>
          <a:ext cx="3697954" cy="295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096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" grpId="0"/>
      <p:bldP spid="10" grpId="0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AA63DF-B7F3-60A5-3C54-3E4368A207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001" y="0"/>
            <a:ext cx="5084999" cy="68580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39C676-CC0D-6611-6612-849BA4B7B2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304568" cy="6858000"/>
          </a:xfr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38B0A27-D4AA-307C-66CA-F4BD1E465878}"/>
              </a:ext>
            </a:extLst>
          </p:cNvPr>
          <p:cNvSpPr txBox="1">
            <a:spLocks/>
          </p:cNvSpPr>
          <p:nvPr/>
        </p:nvSpPr>
        <p:spPr>
          <a:xfrm>
            <a:off x="2935224" y="4935539"/>
            <a:ext cx="6455664" cy="1922461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Look</a:t>
            </a:r>
            <a:r>
              <a:rPr lang="hr-HR" b="1" dirty="0"/>
              <a:t> at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map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Croatia.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book</a:t>
            </a:r>
            <a:r>
              <a:rPr lang="hr-HR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Do </a:t>
            </a:r>
            <a:r>
              <a:rPr lang="hr-HR" b="1" dirty="0" err="1"/>
              <a:t>Task</a:t>
            </a:r>
            <a:r>
              <a:rPr lang="hr-HR" b="1" dirty="0"/>
              <a:t> A. Mark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places</a:t>
            </a:r>
            <a:r>
              <a:rPr lang="hr-HR" b="1" dirty="0"/>
              <a:t> </a:t>
            </a:r>
            <a:r>
              <a:rPr lang="hr-HR" b="1" dirty="0" err="1"/>
              <a:t>mentioned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on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map</a:t>
            </a:r>
            <a:r>
              <a:rPr lang="hr-HR" b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744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AA63DF-B7F3-60A5-3C54-3E4368A207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001" y="0"/>
            <a:ext cx="5084999" cy="68580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39C676-CC0D-6611-6612-849BA4B7B2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304568" cy="6858000"/>
          </a:xfr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38B0A27-D4AA-307C-66CA-F4BD1E465878}"/>
              </a:ext>
            </a:extLst>
          </p:cNvPr>
          <p:cNvSpPr txBox="1">
            <a:spLocks/>
          </p:cNvSpPr>
          <p:nvPr/>
        </p:nvSpPr>
        <p:spPr>
          <a:xfrm>
            <a:off x="1011001" y="161925"/>
            <a:ext cx="2123218" cy="971550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C3C36-4133-FB1A-BC09-7179A055C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9" y="4332828"/>
            <a:ext cx="3067316" cy="229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91EF8-53AE-63B1-3EC6-0E31ECE7E7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b="11635"/>
          <a:stretch/>
        </p:blipFill>
        <p:spPr>
          <a:xfrm>
            <a:off x="5238749" y="800654"/>
            <a:ext cx="3819031" cy="2171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188AF7-A398-B735-1927-54467F8B1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73" y="2195266"/>
            <a:ext cx="2909335" cy="155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AA63DF-B7F3-60A5-3C54-3E4368A207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001" y="0"/>
            <a:ext cx="5084999" cy="68580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39C676-CC0D-6611-6612-849BA4B7B2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304568" cy="6858000"/>
          </a:xfr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38B0A27-D4AA-307C-66CA-F4BD1E465878}"/>
              </a:ext>
            </a:extLst>
          </p:cNvPr>
          <p:cNvSpPr txBox="1">
            <a:spLocks/>
          </p:cNvSpPr>
          <p:nvPr/>
        </p:nvSpPr>
        <p:spPr>
          <a:xfrm>
            <a:off x="2962656" y="4996815"/>
            <a:ext cx="6419087" cy="1861185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Look</a:t>
            </a:r>
            <a:r>
              <a:rPr lang="hr-HR" b="1" dirty="0"/>
              <a:t> at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pictures</a:t>
            </a:r>
            <a:r>
              <a:rPr lang="hr-HR" b="1" dirty="0"/>
              <a:t> 1 to 16.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Choose</a:t>
            </a:r>
            <a:r>
              <a:rPr lang="hr-HR" b="1" dirty="0"/>
              <a:t> ten </a:t>
            </a:r>
            <a:r>
              <a:rPr lang="hr-HR" b="1" dirty="0" err="1"/>
              <a:t>places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write</a:t>
            </a:r>
            <a:r>
              <a:rPr lang="hr-HR" b="1" dirty="0"/>
              <a:t> one sentence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each</a:t>
            </a:r>
            <a:r>
              <a:rPr lang="hr-HR" b="1" dirty="0"/>
              <a:t> place.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class</a:t>
            </a:r>
            <a:r>
              <a:rPr lang="hr-H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9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79DA6D-0026-E52E-FE9D-5B10C75049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BB369-3854-644B-491E-6093C5B02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033" y="607355"/>
            <a:ext cx="5752228" cy="1089025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How do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say</a:t>
            </a:r>
            <a:r>
              <a:rPr lang="hr-HR" b="1" dirty="0"/>
              <a:t> </a:t>
            </a:r>
            <a:r>
              <a:rPr lang="hr-HR" b="1" dirty="0" err="1"/>
              <a:t>numbers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A? </a:t>
            </a:r>
            <a:r>
              <a:rPr lang="hr-HR" b="1" dirty="0" err="1"/>
              <a:t>Find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right</a:t>
            </a:r>
            <a:r>
              <a:rPr lang="hr-HR" b="1" dirty="0"/>
              <a:t> </a:t>
            </a:r>
            <a:r>
              <a:rPr lang="hr-HR" b="1" dirty="0" err="1"/>
              <a:t>match</a:t>
            </a:r>
            <a:r>
              <a:rPr lang="hr-HR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1360D-8155-9029-4602-51C18D69B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1" y="853210"/>
            <a:ext cx="3368332" cy="5303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712C5E-A319-359E-94B5-070D3F44A925}"/>
              </a:ext>
            </a:extLst>
          </p:cNvPr>
          <p:cNvSpPr txBox="1"/>
          <p:nvPr/>
        </p:nvSpPr>
        <p:spPr>
          <a:xfrm>
            <a:off x="6225708" y="1469767"/>
            <a:ext cx="441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6D458-28CF-ABBC-3E9D-BAB8BB5EC1F5}"/>
              </a:ext>
            </a:extLst>
          </p:cNvPr>
          <p:cNvSpPr txBox="1"/>
          <p:nvPr/>
        </p:nvSpPr>
        <p:spPr>
          <a:xfrm>
            <a:off x="1009650" y="3244334"/>
            <a:ext cx="36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f)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7F765E-66BF-84AB-741E-520E27F60F80}"/>
              </a:ext>
            </a:extLst>
          </p:cNvPr>
          <p:cNvSpPr txBox="1"/>
          <p:nvPr/>
        </p:nvSpPr>
        <p:spPr>
          <a:xfrm>
            <a:off x="1009649" y="3779405"/>
            <a:ext cx="36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DABDD-A20A-A9BF-E039-2AEFBB74EA74}"/>
              </a:ext>
            </a:extLst>
          </p:cNvPr>
          <p:cNvSpPr txBox="1"/>
          <p:nvPr/>
        </p:nvSpPr>
        <p:spPr>
          <a:xfrm>
            <a:off x="970765" y="4063894"/>
            <a:ext cx="40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311C53-F91F-D9D8-85CA-3C18D2B2423E}"/>
              </a:ext>
            </a:extLst>
          </p:cNvPr>
          <p:cNvSpPr txBox="1"/>
          <p:nvPr/>
        </p:nvSpPr>
        <p:spPr>
          <a:xfrm>
            <a:off x="1009649" y="4348383"/>
            <a:ext cx="47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3A44A-F6EA-6A5F-6432-E2103A366E01}"/>
              </a:ext>
            </a:extLst>
          </p:cNvPr>
          <p:cNvSpPr txBox="1"/>
          <p:nvPr/>
        </p:nvSpPr>
        <p:spPr>
          <a:xfrm>
            <a:off x="1009649" y="4883454"/>
            <a:ext cx="47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BC6A54-3C80-E9FF-22F7-BF792D411DAA}"/>
              </a:ext>
            </a:extLst>
          </p:cNvPr>
          <p:cNvSpPr txBox="1"/>
          <p:nvPr/>
        </p:nvSpPr>
        <p:spPr>
          <a:xfrm>
            <a:off x="990206" y="5167943"/>
            <a:ext cx="40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6A43F1-4812-0885-7BAB-7D2886C9584B}"/>
              </a:ext>
            </a:extLst>
          </p:cNvPr>
          <p:cNvSpPr txBox="1"/>
          <p:nvPr/>
        </p:nvSpPr>
        <p:spPr>
          <a:xfrm>
            <a:off x="1009649" y="5664787"/>
            <a:ext cx="47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d)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4DC3A1-BE67-2FDD-C809-7F44CD5DA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7" y="1800045"/>
            <a:ext cx="4457375" cy="39587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DBEB87-7B11-FBF1-1140-3AF7791FAEAA}"/>
              </a:ext>
            </a:extLst>
          </p:cNvPr>
          <p:cNvSpPr txBox="1"/>
          <p:nvPr/>
        </p:nvSpPr>
        <p:spPr>
          <a:xfrm>
            <a:off x="6159033" y="2397949"/>
            <a:ext cx="542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Fill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sentences</a:t>
            </a:r>
            <a:r>
              <a:rPr lang="hr-HR" sz="2800" b="1" dirty="0"/>
              <a:t> </a:t>
            </a:r>
            <a:r>
              <a:rPr lang="hr-HR" sz="2800" b="1" dirty="0" err="1"/>
              <a:t>with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numbers</a:t>
            </a:r>
            <a:r>
              <a:rPr lang="hr-HR" sz="2800" b="1" dirty="0"/>
              <a:t> </a:t>
            </a:r>
            <a:r>
              <a:rPr lang="hr-HR" sz="2800" b="1" dirty="0" err="1"/>
              <a:t>above</a:t>
            </a:r>
            <a:r>
              <a:rPr lang="hr-HR" sz="2800" b="1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A63EFA-2D4C-D58D-1669-BC71BC08C4D3}"/>
              </a:ext>
            </a:extLst>
          </p:cNvPr>
          <p:cNvSpPr txBox="1"/>
          <p:nvPr/>
        </p:nvSpPr>
        <p:spPr>
          <a:xfrm>
            <a:off x="6159033" y="3243589"/>
            <a:ext cx="441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dirty="0"/>
              <a:t>. 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4AECC3-EBF9-DD8E-C78A-7D6B2F2D3A9E}"/>
              </a:ext>
            </a:extLst>
          </p:cNvPr>
          <p:cNvSpPr txBox="1">
            <a:spLocks/>
          </p:cNvSpPr>
          <p:nvPr/>
        </p:nvSpPr>
        <p:spPr>
          <a:xfrm>
            <a:off x="6159033" y="4100094"/>
            <a:ext cx="5314950" cy="2057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Work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groups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four</a:t>
            </a:r>
            <a:r>
              <a:rPr lang="hr-HR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Prepare</a:t>
            </a:r>
            <a:r>
              <a:rPr lang="hr-HR" b="1" dirty="0"/>
              <a:t> a </a:t>
            </a:r>
            <a:r>
              <a:rPr lang="hr-HR" b="1" dirty="0" err="1"/>
              <a:t>quiz</a:t>
            </a:r>
            <a:r>
              <a:rPr lang="hr-HR" b="1" dirty="0"/>
              <a:t> on Croatia </a:t>
            </a:r>
            <a:r>
              <a:rPr lang="hr-HR" b="1" dirty="0" err="1"/>
              <a:t>called</a:t>
            </a:r>
            <a:r>
              <a:rPr lang="hr-HR" b="1" dirty="0"/>
              <a:t> ‘Croatia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Superlatives</a:t>
            </a:r>
            <a:r>
              <a:rPr lang="hr-HR" b="1" dirty="0"/>
              <a:t>’ </a:t>
            </a:r>
            <a:r>
              <a:rPr lang="hr-HR" b="1" dirty="0" err="1"/>
              <a:t>or</a:t>
            </a:r>
            <a:r>
              <a:rPr lang="hr-HR" b="1" dirty="0"/>
              <a:t> ‘Croatia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Numbers</a:t>
            </a:r>
            <a:r>
              <a:rPr lang="hr-HR" b="1" dirty="0"/>
              <a:t>’.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instructions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A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play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quiz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class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2D9B4B-65D5-ECBF-FD7C-BDA55342E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4" y="1886714"/>
            <a:ext cx="4356559" cy="37601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5D66BF-266C-BAC9-2607-702E11CD8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4" y="556003"/>
            <a:ext cx="3878916" cy="58983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202</Words>
  <Application>Microsoft Office PowerPoint</Application>
  <PresentationFormat>Widescreen</PresentationFormat>
  <Paragraphs>30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Croatia in Superlatives Croatia in Numbers</vt:lpstr>
      <vt:lpstr>Watch the video Croatia – Full of life. Describe the meaning of the title.  Draw a mind map. Present it to the class.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Croatia in Superlatives</dc:title>
  <dc:creator>Josipa</dc:creator>
  <cp:lastModifiedBy>Sanja Ivoš</cp:lastModifiedBy>
  <cp:revision>18</cp:revision>
  <dcterms:created xsi:type="dcterms:W3CDTF">2022-08-01T12:08:44Z</dcterms:created>
  <dcterms:modified xsi:type="dcterms:W3CDTF">2022-09-22T06:26:17Z</dcterms:modified>
</cp:coreProperties>
</file>